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1140" r:id="rId3"/>
    <p:sldId id="1149" r:id="rId4"/>
    <p:sldId id="1150" r:id="rId5"/>
    <p:sldId id="1151" r:id="rId6"/>
    <p:sldId id="1152" r:id="rId7"/>
    <p:sldId id="1153" r:id="rId8"/>
    <p:sldId id="1154" r:id="rId9"/>
    <p:sldId id="1155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实战演练篇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实战训练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10661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是一篇记叙文。文章讲述了法布里斯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姆巴从小因看功夫电影爱上中国文化和武术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之后他在成长过程中遇到一些契机学习武术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如今他在喀麦隆推广武术和中国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文化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582" y="2788955"/>
            <a:ext cx="1932195" cy="44889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245" y="824033"/>
            <a:ext cx="11733923" cy="1596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Fabrice Mba’s love for Chinese culture and martial arts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武术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began in his childhood in Cameroon, where he grew up watching kung fu movies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 elder brother was a projectionist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放映员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Mba often helped him sweep the theatre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the first time, he saw Shaolin monks on the screen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discovered kung fu and Chinese culture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spoke a lot to 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He and his friends would imitate characters from the movies, but there was no kung fu club to train them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45047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he was 8, he left home with his elder sister to live in the capital, Yaounde where he met a group of Chinese engineers in the 1980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built the Yaounde Conference Centre, a China-aid project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often went there with his friends and watched them training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day, to his excitement, a man in the project called to them and asked them to learn kung fu together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that, he came every morning to learn kung fu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trained hard and learned some basic movements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Mba recalls, “That was a turning point in my kung fu journey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79691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65947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 life took another turn in 2011, when he met a director of the Confucius Institute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研究所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the University of Yaounde II, during one of his training sessions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Mba joined in the institute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Thanks to a scholarship, he got the chance to train in martial arts at the Shaolin Temple in Henan Province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Today, Mba is well-known in Cameroon when it comes to kung fu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runs a program that offers free short-term kung fu training to young people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also teaches kung fu in several schools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wants to help 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promote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Chinese culture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“I’d like to encourage other people to learn kung fu, to really encourage them to admire Chinese culture as I have,” he says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Mba adds that as more people take up kung fu in Cameroon, he hopes to continue to offer valuable training in the future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57217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did Mba get to know kung fu when he was young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72000" algn="l"/>
                <a:tab pos="6210300" algn="l"/>
                <a:tab pos="85502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reading kung fu books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watching kung fu films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72000" algn="l"/>
                <a:tab pos="6210300" algn="l"/>
                <a:tab pos="85502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taking kung fu courses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joining a kung fu club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420888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“Fabrice Mba’s love for Chinese culture and martial arts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武术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began in his childhood in Cameroon, where he </a:t>
            </a:r>
            <a:r>
              <a:rPr lang="en-US" altLang="zh-CN" b="1" u="wavy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grew up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watching kung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 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movies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法布里斯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姆巴对中国文化和武术的热爱始于他在喀麦隆的童年时期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他是看着功夫电影长大的。故选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99674" y="85556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B</a:t>
            </a:r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99462" y="3573016"/>
            <a:ext cx="1488505" cy="486626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1779" y="3604193"/>
            <a:ext cx="1280973" cy="422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542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             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are Paragraphs 2 and 3 mainly about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Mba’s program of teaching kung fu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Mba’s stories with Chinese engineers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Mba’s achievements in the kung fu field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Mba’s life turning points in kung fu learning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5670" y="859148"/>
            <a:ext cx="3922939" cy="468411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495015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段落大意题。根据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“That was a turning point in my kung fu journey.”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“His life took another turn in 2011...”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第二段讲述姆巴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岁时遇到中国工程师并开始学习功夫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这是他功夫之旅的一个转折点；第三段讲述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2011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年他遇到雅温得第二大学孔子学院的一位院长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加入学院并获得去少林寺训练的机会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这是他功夫之旅又一个转折点。这两段主要讲的是姆巴学习功夫过程中的人生转折点。故选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72613" y="83671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0510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the underlined word 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promote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in the last paragraph probably mean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Save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Control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Support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Understand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420888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词义猜测题。根据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“I’d like to encourage other people to learn kung fu, to really </a:t>
            </a:r>
            <a:r>
              <a:rPr lang="en-US" altLang="zh-CN" b="1" u="wavy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encourage them to admire Chinese culture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I have”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想鼓励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其他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学习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encourage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鼓励某人做某事</a:t>
            </a:r>
            <a:endParaRPr lang="zh-CN" altLang="zh-CN" sz="100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功夫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像他一样欣赏中国文化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由此可推知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,promote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促进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support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意思相近。故选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908720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B</a:t>
            </a:r>
            <a:endParaRPr lang="zh-CN" altLang="en-US"/>
          </a:p>
        </p:txBody>
      </p:sp>
      <p:pic>
        <p:nvPicPr>
          <p:cNvPr id="5" name="箭头右.eps" descr="id:2147490379;FounderCES"/>
          <p:cNvPicPr/>
          <p:nvPr/>
        </p:nvPicPr>
        <p:blipFill>
          <a:blip r:embed="rId2"/>
          <a:stretch>
            <a:fillRect/>
          </a:stretch>
        </p:blipFill>
        <p:spPr>
          <a:xfrm flipH="1">
            <a:off x="5663158" y="3573016"/>
            <a:ext cx="460005" cy="339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7235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could be interested in the text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Culture lovers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Technology fans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Language learners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Movie actors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3331" y="869436"/>
            <a:ext cx="4449903" cy="461905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42088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推理判断题。文章主要讲述了法布里斯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姆巴热爱并推广中国武术和文化的故事。文化爱好者可能会对这篇文章感兴趣。故选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9674" y="84613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0276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469</TotalTime>
  <Words>622</Words>
  <Application>Microsoft Office PowerPoint</Application>
  <PresentationFormat>自定义</PresentationFormat>
  <Paragraphs>32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450</cp:revision>
  <dcterms:created xsi:type="dcterms:W3CDTF">2020-11-06T05:24:00Z</dcterms:created>
  <dcterms:modified xsi:type="dcterms:W3CDTF">2025-09-17T16:13:34Z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